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33" r:id="rId2"/>
    <p:sldId id="334" r:id="rId3"/>
    <p:sldId id="335" r:id="rId4"/>
    <p:sldId id="336" r:id="rId5"/>
    <p:sldId id="360" r:id="rId6"/>
    <p:sldId id="338" r:id="rId7"/>
    <p:sldId id="339" r:id="rId8"/>
    <p:sldId id="340" r:id="rId9"/>
    <p:sldId id="341" r:id="rId10"/>
    <p:sldId id="342" r:id="rId11"/>
    <p:sldId id="343" r:id="rId12"/>
    <p:sldId id="347" r:id="rId13"/>
    <p:sldId id="348" r:id="rId14"/>
    <p:sldId id="346" r:id="rId15"/>
    <p:sldId id="349" r:id="rId16"/>
    <p:sldId id="350" r:id="rId17"/>
    <p:sldId id="351" r:id="rId18"/>
    <p:sldId id="352" r:id="rId19"/>
    <p:sldId id="353" r:id="rId20"/>
    <p:sldId id="355" r:id="rId21"/>
    <p:sldId id="356" r:id="rId22"/>
    <p:sldId id="357" r:id="rId23"/>
    <p:sldId id="358" r:id="rId24"/>
    <p:sldId id="359" r:id="rId25"/>
    <p:sldId id="265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DADA"/>
    <a:srgbClr val="004169"/>
    <a:srgbClr val="F0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808"/>
    <p:restoredTop sz="94655"/>
  </p:normalViewPr>
  <p:slideViewPr>
    <p:cSldViewPr snapToGrid="0" snapToObjects="1">
      <p:cViewPr>
        <p:scale>
          <a:sx n="78" d="100"/>
          <a:sy n="78" d="100"/>
        </p:scale>
        <p:origin x="-1186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36616-5256-F54A-A270-502612C5132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6248A-28D0-DD4B-B735-91767E1A1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07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030B98-1D18-CE4F-9598-C2EC506C6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E8AE01-82EF-8C4C-9C2C-FF3BB3F9F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7C6C77-7D75-E140-931B-8F64BF89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2F04AE-1CD2-2345-A04B-BA8F397C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1040FC-0CAB-384F-83AC-03269C30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32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CF237E-087E-9143-A7CA-897364B5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3CB0EB5-5867-8F41-BE0B-72A8B7F80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56225B-90D3-9D42-AE4B-3C4E5ABF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B014A3-4C07-914A-99D0-B958CF3C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1E6CBB-610E-0F40-AA31-EC636166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45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D9E3BF-83C9-4848-B9C3-B5919B373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7F37F6C-400F-6A4F-8717-6CBD601F3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ADAB8C-84BB-2646-873C-42484E8A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0FB50F-6515-1F4C-ADAC-C2179985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D574DC-11E5-FC48-8817-48F87636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53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9825-8E67-43DD-A6E0-4E60219AB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852298-470A-6545-B693-5CEEB536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05AEF0-40A9-E545-8F68-B4B1C4791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071283-1B8C-3341-AE57-1E987C5D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5C02BE-CA6E-0E45-8125-CF69A19B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3784B7-0A74-B046-976E-55C95FF2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6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6E9C3A-CAF8-0944-AB18-611481F0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B4422AB-893D-1943-BB4F-D8E09A75E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50E29D-0172-5D45-B93F-7DF9E732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0C3AA6-DE7A-3E4C-8890-73773E91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923E8-94F5-724B-8B86-F09FB8EB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66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654A78-9E9A-F146-BD0E-9A49013C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D9DDB3-F9CA-8D4C-B141-409E47925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62CEA7-4366-F946-9E23-452119DD8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BFA7ED-90C5-1C49-8E87-BABF89A0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1EBA41-5621-4D44-A514-A1D810E2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63EEBB-664B-1444-BC9C-CC82BA4B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48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CE3FD0-DC8C-E94C-B151-8C1EFFF6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E346E6-362C-C249-8A09-4B08CFD9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248CDD-5D08-5444-ADFF-032A20F49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D112803-E6DE-9841-A995-12CFC18DE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F9E3F2D-FC06-5545-8A80-AFDB63924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BD71366-3788-9D44-85ED-E96D25CD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A2B7AFE-C23A-A544-AB3E-EB873DE1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8203B6-5EBD-C64B-BD3B-E597B90D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70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B1ACCC-413E-B345-87E3-424C7F79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EF8AE55-C284-7F44-B6FA-571B96FA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E53EC88-993C-464D-ACDA-1D887082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7F1998E-7E1C-B842-9853-E32BC2A9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6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CEE507C-0FF5-7C4B-B954-D685CE40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3D14E21-F16A-AE47-8E53-DDD99E9A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FBEBF2-7D5C-2444-B7FC-A1B98A66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76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A8B398-91E9-C14A-AFB9-BE6A4F56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EEA28D-F7EC-934B-804E-A9DA29EE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1B49EEE-57BA-A444-B1BA-8A8E7E36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714D30-A74F-264B-8C96-1F3351A6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30B347-8BA4-254C-BED8-AF2C19EF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1D1127-843E-7A4A-A6CF-757457D9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07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C445E-450A-7A44-AACC-4B0D5E2A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FCB886A-9D0D-194D-9787-E5BB44B31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50D497-5C2F-A24A-A2D6-2585EEBD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06E9EF-380A-AB4E-9D98-1C57B6AC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BAEECD3-C912-0F47-90B2-A5BE9D30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6A2862-5334-C64F-9E0E-A9E07810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2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489DA-285D-914E-B1D3-6DFEB94F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3873718-61A9-664D-968D-1E7F35B5E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61CAF8-5F69-9E44-ACA3-7C1625718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DE4F-A2B4-2D4C-BB73-0942B98ADD54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80A2DF-D521-A042-9383-3322919C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910026-E1C5-4145-8710-88686C47F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D2617DF-DB06-B74E-A93E-6E89FF4F6446}"/>
              </a:ext>
            </a:extLst>
          </p:cNvPr>
          <p:cNvSpPr/>
          <p:nvPr/>
        </p:nvSpPr>
        <p:spPr>
          <a:xfrm flipV="1">
            <a:off x="0" y="4548687"/>
            <a:ext cx="12192000" cy="360000"/>
          </a:xfrm>
          <a:prstGeom prst="rect">
            <a:avLst/>
          </a:prstGeom>
          <a:solidFill>
            <a:srgbClr val="0041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E5108FA-8FB5-A74A-91A4-C7C2333A9090}"/>
              </a:ext>
            </a:extLst>
          </p:cNvPr>
          <p:cNvSpPr/>
          <p:nvPr/>
        </p:nvSpPr>
        <p:spPr>
          <a:xfrm flipV="1">
            <a:off x="0" y="4914000"/>
            <a:ext cx="12192000" cy="1944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99AF785-3938-B14D-A391-7507D7033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294" y="3545007"/>
            <a:ext cx="6290596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4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города</a:t>
            </a:r>
            <a:endParaRPr lang="ru-RU" sz="2000" dirty="0">
              <a:solidFill>
                <a:srgbClr val="004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CEEBE1-577B-344C-96AD-45F344CCBB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81540" y="2879857"/>
            <a:ext cx="3665210" cy="549143"/>
          </a:xfrm>
          <a:prstGeom prst="rect">
            <a:avLst/>
          </a:prstGeom>
        </p:spPr>
      </p:pic>
      <p:sp>
        <p:nvSpPr>
          <p:cNvPr id="11" name="Прямоугольный треугольник 10">
            <a:extLst>
              <a:ext uri="{FF2B5EF4-FFF2-40B4-BE49-F238E27FC236}">
                <a16:creationId xmlns="" xmlns:a16="http://schemas.microsoft.com/office/drawing/2014/main" id="{11BD6D5A-EEEE-4D4F-A584-B13B4C2F5DCF}"/>
              </a:ext>
            </a:extLst>
          </p:cNvPr>
          <p:cNvSpPr/>
          <p:nvPr/>
        </p:nvSpPr>
        <p:spPr>
          <a:xfrm rot="10800000">
            <a:off x="10419347" y="4548687"/>
            <a:ext cx="1772653" cy="1772653"/>
          </a:xfrm>
          <a:prstGeom prst="rt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17132" y="1138136"/>
            <a:ext cx="43832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Спасибо за  внимание !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43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7547</TotalTime>
  <Words>8</Words>
  <Application>Microsoft Office PowerPoint</Application>
  <PresentationFormat>Произвольный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ДИВНОГОРСК</dc:title>
  <dc:creator>Microsoft Office User</dc:creator>
  <cp:lastModifiedBy>Марина А. Богославская</cp:lastModifiedBy>
  <cp:revision>670</cp:revision>
  <dcterms:created xsi:type="dcterms:W3CDTF">2021-04-05T04:16:50Z</dcterms:created>
  <dcterms:modified xsi:type="dcterms:W3CDTF">2023-05-16T04:56:53Z</dcterms:modified>
</cp:coreProperties>
</file>