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2D17-5023-404B-926B-3D535AFD5E1F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4C83-5E7A-4F12-8CAB-EE39B32B38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250032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Регистрация и запись ребенка </a:t>
            </a:r>
            <a:br>
              <a:rPr lang="ru-RU" dirty="0" smtClean="0"/>
            </a:br>
            <a:r>
              <a:rPr lang="ru-RU" dirty="0" smtClean="0"/>
              <a:t>в электронном каталоге </a:t>
            </a:r>
            <a:br>
              <a:rPr lang="ru-RU" dirty="0" smtClean="0"/>
            </a:br>
            <a:r>
              <a:rPr lang="ru-RU" dirty="0" smtClean="0"/>
              <a:t>программ дополнительного образования «Навигатор»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1. Открывается окно выбранной вами программы.</a:t>
            </a:r>
            <a:br>
              <a:rPr lang="ru-RU" sz="1400" dirty="0" smtClean="0"/>
            </a:br>
            <a:r>
              <a:rPr lang="ru-RU" sz="1400" dirty="0" smtClean="0"/>
              <a:t>2. Вы можете ознакомиться со всеми ее разделами самостоятельно.</a:t>
            </a:r>
            <a:br>
              <a:rPr lang="ru-RU" sz="1400" dirty="0" smtClean="0"/>
            </a:br>
            <a:r>
              <a:rPr lang="ru-RU" sz="1400" dirty="0" smtClean="0"/>
              <a:t>3. Для записи ребенка выбираем раздел «ГРУППЫ».</a:t>
            </a:r>
            <a:endParaRPr lang="ru-RU" sz="1400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8215370" cy="5072098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143372" y="5429264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1. Из представленного списка групп выбираете ту группу, в которой занимается ваш ребенок (если сомневаетесь, то можете уточнить информацию о группе у тренера, либо обратиться в спортивную школу по тел. 8(39144) 3-56-98</a:t>
            </a:r>
            <a:br>
              <a:rPr lang="ru-RU" sz="1400" dirty="0" smtClean="0"/>
            </a:br>
            <a:r>
              <a:rPr lang="ru-RU" sz="1400" dirty="0" smtClean="0"/>
              <a:t>2. Под необходимой вам группой нажимаем «ЗАПИСАТЬСЯ».</a:t>
            </a:r>
            <a:endParaRPr lang="ru-RU" sz="1400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215370" cy="5143536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86380" y="4643446"/>
            <a:ext cx="92869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1. Появляется окно с информацией о группе, необходимо ознакомиться.</a:t>
            </a:r>
            <a:br>
              <a:rPr lang="ru-RU" sz="1400" dirty="0" smtClean="0"/>
            </a:br>
            <a:r>
              <a:rPr lang="ru-RU" sz="1400" dirty="0" smtClean="0"/>
              <a:t>2. </a:t>
            </a:r>
            <a:r>
              <a:rPr lang="ru-RU" sz="1400" dirty="0"/>
              <a:t>Н</a:t>
            </a:r>
            <a:r>
              <a:rPr lang="ru-RU" sz="1400" dirty="0" smtClean="0"/>
              <a:t>ажимаем «ДАЛЕЕ».</a:t>
            </a:r>
            <a:endParaRPr lang="ru-RU" sz="1400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215370" cy="5072098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14876" y="4857760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1. Открывается вкладка с данными о вашем ребенке.</a:t>
            </a:r>
            <a:br>
              <a:rPr lang="ru-RU" sz="1400" dirty="0" smtClean="0"/>
            </a:br>
            <a:r>
              <a:rPr lang="ru-RU" sz="1400" dirty="0" smtClean="0"/>
              <a:t>2. Нажимаем «ДАЛЕЕ».</a:t>
            </a:r>
            <a:endParaRPr lang="ru-RU" sz="1400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286808" cy="5072098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43438" y="4500570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1. Ваша заявка принята. На адрес электронной почты, который вы указывали при регистрации, придет уведомление о сформированной заявке.</a:t>
            </a:r>
            <a:endParaRPr lang="ru-RU" sz="1400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286808" cy="5072098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29058" y="5000636"/>
            <a:ext cx="92869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Информационные письма о регистрации в системе «Навигатор».</a:t>
            </a:r>
            <a:endParaRPr lang="ru-RU" sz="1400" dirty="0"/>
          </a:p>
        </p:txBody>
      </p:sp>
      <p:pic>
        <p:nvPicPr>
          <p:cNvPr id="4" name="Содержимое 3" descr="image-15-05-20-11-5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370051" cy="4525963"/>
          </a:xfrm>
        </p:spPr>
      </p:pic>
      <p:pic>
        <p:nvPicPr>
          <p:cNvPr id="5" name="Рисунок 4" descr="image-15-05-20-11-56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884" y="1571612"/>
            <a:ext cx="3406299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1</a:t>
            </a:r>
            <a:r>
              <a:rPr lang="ru-RU" sz="1400" dirty="0" smtClean="0"/>
              <a:t>. В поиске набираем «Навигатор».</a:t>
            </a:r>
            <a:br>
              <a:rPr lang="ru-RU" sz="1400" dirty="0" smtClean="0"/>
            </a:br>
            <a:r>
              <a:rPr lang="ru-RU" sz="1400" dirty="0" smtClean="0"/>
              <a:t>2. Из выпадающего списка выбираем «Навигатор дополнительного образования «Красноярского края».</a:t>
            </a:r>
            <a:endParaRPr lang="ru-RU" sz="1400" dirty="0"/>
          </a:p>
        </p:txBody>
      </p:sp>
      <p:pic>
        <p:nvPicPr>
          <p:cNvPr id="4" name="Содержимое 3" descr="1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8215370" cy="5000660"/>
          </a:xfr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857356" y="1928802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85918" y="2500306"/>
            <a:ext cx="41434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1. Открывается главное окно каталога.</a:t>
            </a:r>
            <a:br>
              <a:rPr lang="ru-RU" sz="1400" dirty="0" smtClean="0"/>
            </a:br>
            <a:r>
              <a:rPr lang="ru-RU" sz="1400" dirty="0" smtClean="0"/>
              <a:t>2. В правом верхнем углу нажимаем «РЕГИСТРАЦИЯ».</a:t>
            </a:r>
            <a:endParaRPr lang="ru-RU" sz="1400" dirty="0"/>
          </a:p>
        </p:txBody>
      </p:sp>
      <p:pic>
        <p:nvPicPr>
          <p:cNvPr id="4" name="Содержимое 3" descr="1.2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143932" cy="5072098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786578" y="2571744"/>
            <a:ext cx="78581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200" dirty="0" smtClean="0"/>
              <a:t>1. Открывается страница регистрации родителя/законного представителя воспитанника.</a:t>
            </a:r>
            <a:br>
              <a:rPr lang="ru-RU" sz="1200" dirty="0" smtClean="0"/>
            </a:br>
            <a:r>
              <a:rPr lang="ru-RU" sz="1200" dirty="0" smtClean="0"/>
              <a:t>2. В поле для регистрации необходимо указать: город, фамилию, имя, отчество, номер телефона, адрес электронной почты, пароль (придумать, для входа в личный кабинет), поставить галочку об ознакомлении и согласии.</a:t>
            </a:r>
            <a:br>
              <a:rPr lang="ru-RU" sz="1200" dirty="0" smtClean="0"/>
            </a:br>
            <a:r>
              <a:rPr lang="ru-RU" sz="1200" dirty="0" smtClean="0"/>
              <a:t>3. Нажимаем «ЗАРЕГИСТРИРОВАТЬСЯ».</a:t>
            </a:r>
            <a:endParaRPr lang="ru-RU" sz="12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215370" cy="5240061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143240" y="3286124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143240" y="5429264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43240" y="5143512"/>
            <a:ext cx="1000132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43240" y="4714884"/>
            <a:ext cx="92869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3240" y="4357694"/>
            <a:ext cx="71438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43240" y="4000504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43240" y="3643314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71802" y="5786454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071934" y="6143644"/>
            <a:ext cx="121444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1. Вы успешно зарегистрированы в системе «Навигатор».</a:t>
            </a:r>
            <a:br>
              <a:rPr lang="ru-RU" sz="1400" dirty="0" smtClean="0"/>
            </a:br>
            <a:r>
              <a:rPr lang="ru-RU" sz="1400" dirty="0" smtClean="0"/>
              <a:t>2. Нажимаем «ДОБАВИТЬ РЕБЕНКА».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215370" cy="5143536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500826" y="3643314"/>
            <a:ext cx="1571636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1. Появляется поле для регистрации ребенка, в котором вы указываете: фамилию, имя, отчество, дату рождения и пол ребенка.</a:t>
            </a:r>
            <a:br>
              <a:rPr lang="ru-RU" sz="1400" dirty="0" smtClean="0"/>
            </a:br>
            <a:r>
              <a:rPr lang="ru-RU" sz="1400" dirty="0" smtClean="0"/>
              <a:t>2. Нажимаем «СОХРАНИТЬ».</a:t>
            </a:r>
            <a:endParaRPr lang="ru-RU" sz="1400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215370" cy="5143536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28794" y="4572008"/>
            <a:ext cx="92869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14744" y="4143380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357290" y="4143380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929322" y="3786190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14744" y="3786190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57290" y="3786190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1. Ваш ребенок успешно зарегистрирован. (Если в спортивной школе занимается более одного ваших детей, снова нажимает «ДОБАВИТЬ РЕБЕНКА»).</a:t>
            </a:r>
            <a:br>
              <a:rPr lang="ru-RU" sz="1400" dirty="0" smtClean="0"/>
            </a:br>
            <a:r>
              <a:rPr lang="ru-RU" sz="1400" dirty="0" smtClean="0"/>
              <a:t>2. Затем, выбираем верхнюю вкладку «ФИЗКУЛЬТУРНО-СПОРТИВНАЯ».</a:t>
            </a:r>
            <a:endParaRPr lang="ru-RU" sz="1400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143932" cy="5143536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143372" y="2786058"/>
            <a:ext cx="71438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/>
              <a:t>1. Появляется главное окно каталога.</a:t>
            </a:r>
            <a:br>
              <a:rPr lang="ru-RU" sz="1400" dirty="0" smtClean="0"/>
            </a:br>
            <a:r>
              <a:rPr lang="ru-RU" sz="1400" dirty="0" smtClean="0"/>
              <a:t>2. В левой стороне окна есть поле «ГИБКИЙ ПОИСК ПРОГРАММ», в этом поле выбираем: </a:t>
            </a:r>
            <a:br>
              <a:rPr lang="ru-RU" sz="1400" dirty="0" smtClean="0"/>
            </a:br>
            <a:r>
              <a:rPr lang="ru-RU" sz="1400" dirty="0" smtClean="0"/>
              <a:t>- ГО Дивногорск</a:t>
            </a:r>
            <a:br>
              <a:rPr lang="ru-RU" sz="1400" dirty="0" smtClean="0"/>
            </a:br>
            <a:r>
              <a:rPr lang="ru-RU" sz="1400" dirty="0" smtClean="0"/>
              <a:t>- организация – спортивная школа,</a:t>
            </a:r>
            <a:br>
              <a:rPr lang="ru-RU" sz="1400" dirty="0" smtClean="0"/>
            </a:br>
            <a:r>
              <a:rPr lang="ru-RU" sz="1400" dirty="0" smtClean="0"/>
              <a:t>- направленность – физкультурно-спортивная</a:t>
            </a:r>
            <a:br>
              <a:rPr lang="ru-RU" sz="1400" dirty="0" smtClean="0"/>
            </a:br>
            <a:r>
              <a:rPr lang="ru-RU" sz="1400" dirty="0" smtClean="0"/>
              <a:t>3. Нажимаем «НАЙТИ»</a:t>
            </a:r>
            <a:endParaRPr lang="ru-RU" sz="1400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8215370" cy="5072098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71604" y="3857628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500166" y="4214818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57356" y="5572140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00166" y="4429132"/>
            <a:ext cx="57150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1. Открывается окно со всеми программами Спортивной школы.</a:t>
            </a:r>
            <a:br>
              <a:rPr lang="ru-RU" sz="1400" dirty="0" smtClean="0"/>
            </a:br>
            <a:r>
              <a:rPr lang="ru-RU" sz="1400" dirty="0" smtClean="0"/>
              <a:t>2. Выбираете свою программу и нажимаете «ПОДРОБНЕЕ».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215370" cy="5072098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143504" y="5572140"/>
            <a:ext cx="71438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205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Регистрация и запись ребенка  в электронном каталоге  программ дополнительного образования «Навигатор»</vt:lpstr>
      <vt:lpstr>1. В поиске набираем «Навигатор». 2. Из выпадающего списка выбираем «Навигатор дополнительного образования «Красноярского края».</vt:lpstr>
      <vt:lpstr>1. Открывается главное окно каталога. 2. В правом верхнем углу нажимаем «РЕГИСТРАЦИЯ».</vt:lpstr>
      <vt:lpstr>1. Открывается страница регистрации родителя/законного представителя воспитанника. 2. В поле для регистрации необходимо указать: город, фамилию, имя, отчество, номер телефона, адрес электронной почты, пароль (придумать, для входа в личный кабинет), поставить галочку об ознакомлении и согласии. 3. Нажимаем «ЗАРЕГИСТРИРОВАТЬСЯ».</vt:lpstr>
      <vt:lpstr>1. Вы успешно зарегистрированы в системе «Навигатор». 2. Нажимаем «ДОБАВИТЬ РЕБЕНКА». </vt:lpstr>
      <vt:lpstr>1. Появляется поле для регистрации ребенка, в котором вы указываете: фамилию, имя, отчество, дату рождения и пол ребенка. 2. Нажимаем «СОХРАНИТЬ».</vt:lpstr>
      <vt:lpstr>1. Ваш ребенок успешно зарегистрирован. (Если в спортивной школе занимается более одного ваших детей, снова нажимает «ДОБАВИТЬ РЕБЕНКА»). 2. Затем, выбираем верхнюю вкладку «ФИЗКУЛЬТУРНО-СПОРТИВНАЯ».</vt:lpstr>
      <vt:lpstr>1. Появляется главное окно каталога. 2. В левой стороне окна есть поле «ГИБКИЙ ПОИСК ПРОГРАММ», в этом поле выбираем:  - ГО Дивногорск - организация – спортивная школа, - направленность – физкультурно-спортивная 3. Нажимаем «НАЙТИ»</vt:lpstr>
      <vt:lpstr>1. Открывается окно со всеми программами Спортивной школы. 2. Выбираете свою программу и нажимаете «ПОДРОБНЕЕ». </vt:lpstr>
      <vt:lpstr>1. Открывается окно выбранной вами программы. 2. Вы можете ознакомиться со всеми ее разделами самостоятельно. 3. Для записи ребенка выбираем раздел «ГРУППЫ».</vt:lpstr>
      <vt:lpstr>1. Из представленного списка групп выбираете ту группу, в которой занимается ваш ребенок (если сомневаетесь, то можете уточнить информацию о группе у тренера, либо обратиться в спортивную школу по тел. 8(39144) 3-56-98 2. Под необходимой вам группой нажимаем «ЗАПИСАТЬСЯ».</vt:lpstr>
      <vt:lpstr>1. Появляется окно с информацией о группе, необходимо ознакомиться. 2. Нажимаем «ДАЛЕЕ».</vt:lpstr>
      <vt:lpstr>1. Открывается вкладка с данными о вашем ребенке. 2. Нажимаем «ДАЛЕЕ».</vt:lpstr>
      <vt:lpstr>1. Ваша заявка принята. На адрес электронной почты, который вы указывали при регистрации, придет уведомление о сформированной заявке.</vt:lpstr>
      <vt:lpstr>Информационные письма о регистрации в системе «Навигатор».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2020-05-18T04:08:44Z</dcterms:created>
  <dcterms:modified xsi:type="dcterms:W3CDTF">2020-05-18T05:43:37Z</dcterms:modified>
</cp:coreProperties>
</file>